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7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8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3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965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6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6689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15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38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5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8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4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0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7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8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2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7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61EE1-2BE9-4458-A690-4F6FFCB50D18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20DA5A4-1466-4E16-A72F-213F694686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2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74AFF-41B7-4326-BB51-B906D7880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인하방범대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600457-8967-4812-9881-7312D87C6B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201845003 </a:t>
            </a:r>
            <a:r>
              <a:rPr lang="ko-KR" altLang="en-US" dirty="0"/>
              <a:t>김민정</a:t>
            </a:r>
          </a:p>
        </p:txBody>
      </p:sp>
    </p:spTree>
    <p:extLst>
      <p:ext uri="{BB962C8B-B14F-4D97-AF65-F5344CB8AC3E}">
        <p14:creationId xmlns:p14="http://schemas.microsoft.com/office/powerpoint/2010/main" val="2237434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65FF9-2E42-477F-9880-11A18664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주 차 진행 예정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ACD52-D441-4743-91EA-68F10A03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850124" cy="3880773"/>
          </a:xfrm>
        </p:spPr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상의 </a:t>
            </a:r>
            <a:r>
              <a:rPr lang="en-US" altLang="ko-KR" dirty="0"/>
              <a:t>GUI </a:t>
            </a:r>
            <a:r>
              <a:rPr lang="ko-KR" altLang="en-US" dirty="0"/>
              <a:t>기능을 완성</a:t>
            </a:r>
            <a:r>
              <a:rPr lang="en-US" altLang="ko-KR" dirty="0"/>
              <a:t>(</a:t>
            </a:r>
            <a:r>
              <a:rPr lang="en-US" altLang="ko-KR" dirty="0" err="1"/>
              <a:t>Gui</a:t>
            </a:r>
            <a:r>
              <a:rPr lang="ko-KR" altLang="en-US" dirty="0"/>
              <a:t>자체 기능</a:t>
            </a:r>
            <a:r>
              <a:rPr lang="en-US" altLang="ko-KR" dirty="0"/>
              <a:t>, </a:t>
            </a:r>
            <a:r>
              <a:rPr lang="ko-KR" altLang="en-US" dirty="0" err="1"/>
              <a:t>라즈베리파이와의</a:t>
            </a:r>
            <a:r>
              <a:rPr lang="ko-KR" altLang="en-US" dirty="0"/>
              <a:t> 연동기능</a:t>
            </a:r>
            <a:r>
              <a:rPr lang="en-US" altLang="ko-KR" dirty="0"/>
              <a:t>)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13</a:t>
            </a:r>
            <a:r>
              <a:rPr lang="ko-KR" altLang="en-US" dirty="0"/>
              <a:t>주차 프로젝트 진행 시 미해결되었던</a:t>
            </a:r>
            <a:r>
              <a:rPr lang="en-US" altLang="ko-KR" dirty="0"/>
              <a:t> Black</a:t>
            </a:r>
            <a:r>
              <a:rPr lang="ko-KR" altLang="en-US" dirty="0"/>
              <a:t>화면 처리의 기능을 완료할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53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946EC-1741-4BE0-A8E7-4DE21923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_1</a:t>
            </a:r>
            <a:br>
              <a:rPr lang="en-US" altLang="ko-KR" dirty="0"/>
            </a:br>
            <a:r>
              <a:rPr lang="en-US" altLang="ko-KR" dirty="0"/>
              <a:t>Window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환경구축 </a:t>
            </a:r>
            <a:r>
              <a:rPr lang="en-US" altLang="ko-KR" dirty="0"/>
              <a:t>: Login</a:t>
            </a:r>
            <a:endParaRPr lang="ko-KR" altLang="en-US" dirty="0"/>
          </a:p>
        </p:txBody>
      </p:sp>
      <p:pic>
        <p:nvPicPr>
          <p:cNvPr id="4" name="로그인 기능 구형">
            <a:hlinkClick r:id="" action="ppaction://media"/>
            <a:extLst>
              <a:ext uri="{FF2B5EF4-FFF2-40B4-BE49-F238E27FC236}">
                <a16:creationId xmlns:a16="http://schemas.microsoft.com/office/drawing/2014/main" id="{41AEB87A-3DEA-4466-9CB0-91D716BC7A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188" y="2194455"/>
            <a:ext cx="6900862" cy="3881437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668654-424E-4A9F-9FC9-307C35F44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66" y="2194455"/>
            <a:ext cx="3352972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5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EA1DA-3C57-4045-A262-8984104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_2</a:t>
            </a:r>
            <a:br>
              <a:rPr lang="en-US" altLang="ko-KR" dirty="0"/>
            </a:br>
            <a:r>
              <a:rPr lang="ko-KR" altLang="en-US" dirty="0"/>
              <a:t>메인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환경구축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52C3C50-BE5A-477E-96AC-8F050D059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07" y="2045652"/>
            <a:ext cx="4677508" cy="3305492"/>
          </a:xfrm>
        </p:spPr>
      </p:pic>
      <p:pic>
        <p:nvPicPr>
          <p:cNvPr id="6" name="메인화면 구현_도움말,파일끌어오기,삭제,전체적인 구조">
            <a:hlinkClick r:id="" action="ppaction://media"/>
            <a:extLst>
              <a:ext uri="{FF2B5EF4-FFF2-40B4-BE49-F238E27FC236}">
                <a16:creationId xmlns:a16="http://schemas.microsoft.com/office/drawing/2014/main" id="{BB1CC3CA-DD04-4DCA-A27C-8A0299296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185" y="2045652"/>
            <a:ext cx="709845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EA1DA-3C57-4045-A262-8984104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_2</a:t>
            </a:r>
            <a:br>
              <a:rPr lang="en-US" altLang="ko-KR" dirty="0"/>
            </a:br>
            <a:r>
              <a:rPr lang="ko-KR" altLang="en-US" dirty="0"/>
              <a:t>메인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환경구축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BF55AA2-C085-4257-83E0-E83A8E1A9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09788"/>
            <a:ext cx="5508386" cy="3881437"/>
          </a:xfr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CA349E-5899-4653-9460-996559806CD7}"/>
              </a:ext>
            </a:extLst>
          </p:cNvPr>
          <p:cNvSpPr/>
          <p:nvPr/>
        </p:nvSpPr>
        <p:spPr>
          <a:xfrm>
            <a:off x="6096000" y="3545840"/>
            <a:ext cx="102616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10CC2C3-3418-4D2A-86BE-C97778490B52}"/>
              </a:ext>
            </a:extLst>
          </p:cNvPr>
          <p:cNvSpPr/>
          <p:nvPr/>
        </p:nvSpPr>
        <p:spPr>
          <a:xfrm>
            <a:off x="6096000" y="5193899"/>
            <a:ext cx="102616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B98BC53-A60E-4DA2-BF72-EC7E9CE74B60}"/>
              </a:ext>
            </a:extLst>
          </p:cNvPr>
          <p:cNvSpPr/>
          <p:nvPr/>
        </p:nvSpPr>
        <p:spPr>
          <a:xfrm>
            <a:off x="6096000" y="4396573"/>
            <a:ext cx="102616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BDB41-80C8-4966-BD6A-55CF80355BAB}"/>
              </a:ext>
            </a:extLst>
          </p:cNvPr>
          <p:cNvSpPr txBox="1"/>
          <p:nvPr/>
        </p:nvSpPr>
        <p:spPr>
          <a:xfrm>
            <a:off x="7218947" y="354584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찾고자 하는 사람의 이름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8067B-9952-434B-8F88-FCD6696CD01F}"/>
              </a:ext>
            </a:extLst>
          </p:cNvPr>
          <p:cNvSpPr txBox="1"/>
          <p:nvPr/>
        </p:nvSpPr>
        <p:spPr>
          <a:xfrm>
            <a:off x="7218947" y="4393001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영상처리 하고자 하는 파일 선정하기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EE632-06AE-4181-AEE3-4D5243E6E01F}"/>
              </a:ext>
            </a:extLst>
          </p:cNvPr>
          <p:cNvSpPr txBox="1"/>
          <p:nvPr/>
        </p:nvSpPr>
        <p:spPr>
          <a:xfrm>
            <a:off x="7218946" y="5190327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영상처리 후 저장경로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6CA55-A276-45BB-AD90-F104B8CCDF82}"/>
              </a:ext>
            </a:extLst>
          </p:cNvPr>
          <p:cNvSpPr txBox="1"/>
          <p:nvPr/>
        </p:nvSpPr>
        <p:spPr>
          <a:xfrm>
            <a:off x="5092175" y="1068597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속에서 찾고자 하는 사람의 얼굴을 </a:t>
            </a:r>
            <a:r>
              <a:rPr lang="en-US" altLang="ko-KR" dirty="0"/>
              <a:t>Dataset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ko-KR" altLang="en-US" dirty="0"/>
              <a:t>하기 위해 카메라에 얼굴을 촬영하는 </a:t>
            </a:r>
            <a:r>
              <a:rPr lang="en-US" altLang="ko-KR" dirty="0"/>
              <a:t>Starting Initializing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11180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EA1DA-3C57-4045-A262-8984104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_2</a:t>
            </a:r>
            <a:br>
              <a:rPr lang="en-US" altLang="ko-KR" dirty="0"/>
            </a:br>
            <a:r>
              <a:rPr lang="ko-KR" altLang="en-US" dirty="0"/>
              <a:t>메인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환경구축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32AACD8-6337-43E1-911D-710845F5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82508"/>
            <a:ext cx="5484035" cy="3881437"/>
          </a:xfr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39F736E-8339-442B-BEFC-1BD17C0B11D7}"/>
              </a:ext>
            </a:extLst>
          </p:cNvPr>
          <p:cNvSpPr/>
          <p:nvPr/>
        </p:nvSpPr>
        <p:spPr>
          <a:xfrm>
            <a:off x="4920683" y="3648146"/>
            <a:ext cx="18555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FD5D5-2431-4C09-B30C-176E55E892B7}"/>
              </a:ext>
            </a:extLst>
          </p:cNvPr>
          <p:cNvSpPr txBox="1"/>
          <p:nvPr/>
        </p:nvSpPr>
        <p:spPr>
          <a:xfrm>
            <a:off x="6881029" y="3651718"/>
            <a:ext cx="323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처리하는 로그상태를 띄워 주기 위한 로그 창 </a:t>
            </a:r>
          </a:p>
        </p:txBody>
      </p:sp>
    </p:spTree>
    <p:extLst>
      <p:ext uri="{BB962C8B-B14F-4D97-AF65-F5344CB8AC3E}">
        <p14:creationId xmlns:p14="http://schemas.microsoft.com/office/powerpoint/2010/main" val="36258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EA1DA-3C57-4045-A262-8984104B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_2</a:t>
            </a:r>
            <a:br>
              <a:rPr lang="en-US" altLang="ko-KR" dirty="0"/>
            </a:br>
            <a:r>
              <a:rPr lang="ko-KR" altLang="en-US" dirty="0"/>
              <a:t>메인 </a:t>
            </a:r>
            <a:r>
              <a:rPr lang="en-US" altLang="ko-KR" dirty="0" err="1"/>
              <a:t>Gui</a:t>
            </a:r>
            <a:r>
              <a:rPr lang="en-US" altLang="ko-KR" dirty="0"/>
              <a:t> </a:t>
            </a:r>
            <a:r>
              <a:rPr lang="ko-KR" altLang="en-US" dirty="0"/>
              <a:t>환경구축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52C3C50-BE5A-477E-96AC-8F050D059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52052"/>
            <a:ext cx="5084562" cy="3593148"/>
          </a:xfr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07727AD-D7CB-44DD-8AD5-78F79DB064B7}"/>
              </a:ext>
            </a:extLst>
          </p:cNvPr>
          <p:cNvSpPr/>
          <p:nvPr/>
        </p:nvSpPr>
        <p:spPr>
          <a:xfrm>
            <a:off x="5582920" y="3613217"/>
            <a:ext cx="102616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D2EE9-BA90-4418-82C4-B4B6D014AABC}"/>
              </a:ext>
            </a:extLst>
          </p:cNvPr>
          <p:cNvSpPr txBox="1"/>
          <p:nvPr/>
        </p:nvSpPr>
        <p:spPr>
          <a:xfrm>
            <a:off x="6705867" y="3613217"/>
            <a:ext cx="5538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영상처리가 완료된 영상들을 파일 라이브러리로부터</a:t>
            </a:r>
            <a:endParaRPr lang="en-US" altLang="ko-KR" dirty="0"/>
          </a:p>
          <a:p>
            <a:r>
              <a:rPr lang="ko-KR" altLang="en-US" dirty="0"/>
              <a:t>가져와 리스트로 배치한다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B0418DE-1F30-4BDB-9362-8AF26890A337}"/>
              </a:ext>
            </a:extLst>
          </p:cNvPr>
          <p:cNvSpPr/>
          <p:nvPr/>
        </p:nvSpPr>
        <p:spPr>
          <a:xfrm>
            <a:off x="5583350" y="5296034"/>
            <a:ext cx="102616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254B4-D1B6-4978-80E5-42C9D73FB28C}"/>
              </a:ext>
            </a:extLst>
          </p:cNvPr>
          <p:cNvSpPr txBox="1"/>
          <p:nvPr/>
        </p:nvSpPr>
        <p:spPr>
          <a:xfrm>
            <a:off x="6706297" y="5296034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리스트에 파일 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336B47C3-2EEC-4CA6-8961-65AD7D26F046}"/>
              </a:ext>
            </a:extLst>
          </p:cNvPr>
          <p:cNvSpPr/>
          <p:nvPr/>
        </p:nvSpPr>
        <p:spPr>
          <a:xfrm>
            <a:off x="4071486" y="2617086"/>
            <a:ext cx="2537594" cy="6372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69E87-4192-488F-84D1-E913713F8A28}"/>
              </a:ext>
            </a:extLst>
          </p:cNvPr>
          <p:cNvSpPr txBox="1"/>
          <p:nvPr/>
        </p:nvSpPr>
        <p:spPr>
          <a:xfrm>
            <a:off x="6706297" y="2617086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동영상 재생을 위한 위젯 배치</a:t>
            </a:r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48FCDAF1-3764-4D0B-BD18-5B849042350D}"/>
              </a:ext>
            </a:extLst>
          </p:cNvPr>
          <p:cNvSpPr/>
          <p:nvPr/>
        </p:nvSpPr>
        <p:spPr>
          <a:xfrm>
            <a:off x="4071486" y="4500629"/>
            <a:ext cx="2537594" cy="6372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FF1C2-6E7F-413A-81D4-38834ED5210D}"/>
              </a:ext>
            </a:extLst>
          </p:cNvPr>
          <p:cNvSpPr txBox="1"/>
          <p:nvPr/>
        </p:nvSpPr>
        <p:spPr>
          <a:xfrm>
            <a:off x="6705867" y="4474520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동영상 시간대를 </a:t>
            </a:r>
            <a:r>
              <a:rPr lang="ko-KR" altLang="en-US" dirty="0" err="1"/>
              <a:t>드래그하여</a:t>
            </a:r>
            <a:r>
              <a:rPr lang="ko-KR" altLang="en-US" dirty="0"/>
              <a:t> 조정하기 위한 위젯</a:t>
            </a:r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72244E77-8156-458E-B2ED-851382E201AC}"/>
              </a:ext>
            </a:extLst>
          </p:cNvPr>
          <p:cNvSpPr/>
          <p:nvPr/>
        </p:nvSpPr>
        <p:spPr>
          <a:xfrm flipV="1">
            <a:off x="2473693" y="5766855"/>
            <a:ext cx="4135387" cy="637238"/>
          </a:xfrm>
          <a:prstGeom prst="bentArrow">
            <a:avLst>
              <a:gd name="adj1" fmla="val 31042"/>
              <a:gd name="adj2" fmla="val 25000"/>
              <a:gd name="adj3" fmla="val 25000"/>
              <a:gd name="adj4" fmla="val 90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1D13F-2DF9-4464-BD91-35C75CB54FCC}"/>
              </a:ext>
            </a:extLst>
          </p:cNvPr>
          <p:cNvSpPr txBox="1"/>
          <p:nvPr/>
        </p:nvSpPr>
        <p:spPr>
          <a:xfrm>
            <a:off x="6705867" y="6021701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동영상 재생</a:t>
            </a:r>
            <a:r>
              <a:rPr lang="en-US" altLang="ko-KR" dirty="0"/>
              <a:t>, </a:t>
            </a:r>
            <a:r>
              <a:rPr lang="ko-KR" altLang="en-US" dirty="0"/>
              <a:t>일시정지</a:t>
            </a:r>
            <a:r>
              <a:rPr lang="en-US" altLang="ko-KR" dirty="0"/>
              <a:t>, </a:t>
            </a:r>
            <a:r>
              <a:rPr lang="ko-KR" altLang="en-US" dirty="0"/>
              <a:t>중지기능</a:t>
            </a:r>
          </a:p>
        </p:txBody>
      </p:sp>
    </p:spTree>
    <p:extLst>
      <p:ext uri="{BB962C8B-B14F-4D97-AF65-F5344CB8AC3E}">
        <p14:creationId xmlns:p14="http://schemas.microsoft.com/office/powerpoint/2010/main" val="100986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86428-D107-4E7C-84E9-BFEC6BB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ko-KR" altLang="en-US" dirty="0"/>
              <a:t>라즈베리 파이 </a:t>
            </a:r>
            <a:r>
              <a:rPr lang="en-US" altLang="ko-KR" dirty="0"/>
              <a:t>Black </a:t>
            </a:r>
            <a:r>
              <a:rPr lang="ko-KR" altLang="en-US" dirty="0"/>
              <a:t>처리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라즈베리파이 블랙처리화면">
            <a:hlinkClick r:id="" action="ppaction://media"/>
            <a:extLst>
              <a:ext uri="{FF2B5EF4-FFF2-40B4-BE49-F238E27FC236}">
                <a16:creationId xmlns:a16="http://schemas.microsoft.com/office/drawing/2014/main" id="{303552E8-459A-41D5-BBA2-59AD85230D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988" y="1930400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57492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86428-D107-4E7C-84E9-BFEC6BB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ko-KR" altLang="en-US" dirty="0"/>
              <a:t>라즈베리 파이 </a:t>
            </a:r>
            <a:r>
              <a:rPr lang="en-US" altLang="ko-KR" dirty="0"/>
              <a:t>Black </a:t>
            </a:r>
            <a:r>
              <a:rPr lang="ko-KR" altLang="en-US" dirty="0"/>
              <a:t>처리 </a:t>
            </a:r>
            <a:r>
              <a:rPr lang="en-US" altLang="ko-KR" dirty="0"/>
              <a:t>: </a:t>
            </a:r>
            <a:r>
              <a:rPr lang="ko-KR" altLang="en-US" dirty="0"/>
              <a:t>알고리즘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C622D19-01D3-48C2-B4F7-6975D49C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9" y="1774507"/>
            <a:ext cx="4846551" cy="4936911"/>
          </a:xfr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C18A5CFE-9794-4EDB-BC2C-B3DD08115C0A}"/>
              </a:ext>
            </a:extLst>
          </p:cNvPr>
          <p:cNvSpPr/>
          <p:nvPr/>
        </p:nvSpPr>
        <p:spPr>
          <a:xfrm>
            <a:off x="2107933" y="3277401"/>
            <a:ext cx="1578543" cy="1544321"/>
          </a:xfrm>
          <a:prstGeom prst="donut">
            <a:avLst>
              <a:gd name="adj" fmla="val 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8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86428-D107-4E7C-84E9-BFEC6BBE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67180" cy="1320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13</a:t>
            </a:r>
            <a:r>
              <a:rPr lang="ko-KR" altLang="en-US" dirty="0"/>
              <a:t>주차 진행상황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ko-KR" altLang="en-US" dirty="0"/>
              <a:t>라즈베리 파이 </a:t>
            </a:r>
            <a:r>
              <a:rPr lang="en-US" altLang="ko-KR" dirty="0"/>
              <a:t>Black </a:t>
            </a:r>
            <a:r>
              <a:rPr lang="ko-KR" altLang="en-US" dirty="0"/>
              <a:t>처리 </a:t>
            </a:r>
            <a:r>
              <a:rPr lang="en-US" altLang="ko-KR" dirty="0"/>
              <a:t>: </a:t>
            </a:r>
            <a:r>
              <a:rPr lang="ko-KR" altLang="en-US" dirty="0"/>
              <a:t>문제점과 해결방안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E7C3F8-3411-4B23-9E83-4AA659E5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57676"/>
            <a:ext cx="9207812" cy="4552749"/>
          </a:xfrm>
        </p:spPr>
        <p:txBody>
          <a:bodyPr>
            <a:normAutofit/>
          </a:bodyPr>
          <a:lstStyle/>
          <a:p>
            <a:r>
              <a:rPr lang="ko-KR" altLang="en-US" dirty="0"/>
              <a:t>첫 구상시의 블랙화면 처리 조건은</a:t>
            </a:r>
            <a:r>
              <a:rPr lang="en-US" altLang="ko-KR" dirty="0"/>
              <a:t>,</a:t>
            </a:r>
            <a:r>
              <a:rPr lang="ko-KR" altLang="en-US" dirty="0"/>
              <a:t> 영상에서 불러온 </a:t>
            </a:r>
            <a:r>
              <a:rPr lang="en-US" altLang="ko-KR" dirty="0"/>
              <a:t>image </a:t>
            </a:r>
            <a:r>
              <a:rPr lang="ko-KR" altLang="en-US" dirty="0"/>
              <a:t>프레임에 </a:t>
            </a:r>
            <a:r>
              <a:rPr lang="en-US" altLang="ko-KR" dirty="0"/>
              <a:t>Face</a:t>
            </a:r>
            <a:r>
              <a:rPr lang="ko-KR" altLang="en-US" dirty="0"/>
              <a:t>나 </a:t>
            </a:r>
            <a:r>
              <a:rPr lang="en-US" altLang="ko-KR" dirty="0"/>
              <a:t>Body</a:t>
            </a:r>
            <a:r>
              <a:rPr lang="ko-KR" altLang="en-US" dirty="0"/>
              <a:t>를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인식하지 못하면 </a:t>
            </a:r>
            <a:r>
              <a:rPr lang="en-US" altLang="ko-KR" dirty="0"/>
              <a:t>(</a:t>
            </a:r>
            <a:r>
              <a:rPr lang="en-US" altLang="ko-KR" dirty="0" err="1"/>
              <a:t>Face_Rectangle</a:t>
            </a:r>
            <a:r>
              <a:rPr lang="en-US" altLang="ko-KR" dirty="0"/>
              <a:t> == False </a:t>
            </a:r>
            <a:r>
              <a:rPr lang="ko-KR" altLang="en-US" dirty="0"/>
              <a:t>인 경우</a:t>
            </a:r>
            <a:r>
              <a:rPr lang="en-US" altLang="ko-KR" dirty="0"/>
              <a:t>, </a:t>
            </a:r>
            <a:r>
              <a:rPr lang="en-US" altLang="ko-KR" dirty="0" err="1"/>
              <a:t>Body_Rectangle</a:t>
            </a:r>
            <a:r>
              <a:rPr lang="en-US" altLang="ko-KR" dirty="0"/>
              <a:t> == False </a:t>
            </a:r>
            <a:r>
              <a:rPr lang="ko-KR" altLang="en-US" dirty="0"/>
              <a:t>인 경우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화면창을 자체 모자이크 처리하는 </a:t>
            </a:r>
            <a:r>
              <a:rPr lang="en-US" altLang="ko-KR" dirty="0"/>
              <a:t>Black </a:t>
            </a:r>
            <a:r>
              <a:rPr lang="ko-KR" altLang="en-US" dirty="0"/>
              <a:t>처리를 하고자 하였으나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실제 실행결과 확인 시 </a:t>
            </a:r>
            <a:r>
              <a:rPr lang="en-US" altLang="ko-KR" dirty="0"/>
              <a:t>Face</a:t>
            </a:r>
            <a:r>
              <a:rPr lang="ko-KR" altLang="en-US" dirty="0"/>
              <a:t>를 인식하지만 정확도가 떨어져 </a:t>
            </a:r>
            <a:r>
              <a:rPr lang="en-US" altLang="ko-KR" dirty="0"/>
              <a:t>“</a:t>
            </a:r>
            <a:r>
              <a:rPr lang="ko-KR" altLang="en-US" dirty="0"/>
              <a:t>누구인지</a:t>
            </a:r>
            <a:r>
              <a:rPr lang="en-US" altLang="ko-KR" dirty="0"/>
              <a:t>” </a:t>
            </a:r>
            <a:r>
              <a:rPr lang="ko-KR" altLang="en-US" dirty="0"/>
              <a:t>인식을 하지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못하는 경우 때문에 제대로 된 </a:t>
            </a:r>
            <a:r>
              <a:rPr lang="en-US" altLang="ko-KR" dirty="0"/>
              <a:t>Black</a:t>
            </a:r>
            <a:r>
              <a:rPr lang="ko-KR" altLang="en-US" dirty="0"/>
              <a:t> 처리가 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프레임을 영상으로부터 가져오는 </a:t>
            </a:r>
            <a:r>
              <a:rPr lang="en-US" altLang="ko-KR" dirty="0"/>
              <a:t>image</a:t>
            </a:r>
            <a:r>
              <a:rPr lang="ko-KR" altLang="en-US" dirty="0"/>
              <a:t>프레임을 </a:t>
            </a:r>
            <a:r>
              <a:rPr lang="en-US" altLang="ko-KR" dirty="0" err="1"/>
              <a:t>Face_Rectangle</a:t>
            </a:r>
            <a:r>
              <a:rPr lang="en-US" altLang="ko-KR" dirty="0"/>
              <a:t> == True</a:t>
            </a:r>
            <a:r>
              <a:rPr lang="ko-KR" altLang="en-US" dirty="0"/>
              <a:t>의 경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우 다시 </a:t>
            </a:r>
            <a:r>
              <a:rPr lang="en-US" altLang="ko-KR" dirty="0"/>
              <a:t>resize</a:t>
            </a:r>
            <a:r>
              <a:rPr lang="ko-KR" altLang="en-US" dirty="0"/>
              <a:t>하는 임의의 변환이 필요할 것으로 보입니다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76621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</TotalTime>
  <Words>288</Words>
  <Application>Microsoft Office PowerPoint</Application>
  <PresentationFormat>와이드스크린</PresentationFormat>
  <Paragraphs>26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패싯</vt:lpstr>
      <vt:lpstr>인하방범대</vt:lpstr>
      <vt:lpstr>13주차 진행상황_1 Window Gui 환경구축 : Login</vt:lpstr>
      <vt:lpstr>13주차 진행상황_2 메인 Gui 환경구축</vt:lpstr>
      <vt:lpstr>13주차 진행상황_2 메인 Gui 환경구축</vt:lpstr>
      <vt:lpstr>13주차 진행상황_2 메인 Gui 환경구축</vt:lpstr>
      <vt:lpstr>13주차 진행상황_2 메인 Gui 환경구축</vt:lpstr>
      <vt:lpstr>13주차 진행상황3 라즈베리 파이 Black 처리 </vt:lpstr>
      <vt:lpstr>13주차 진행상황3 라즈베리 파이 Black 처리 : 알고리즘 </vt:lpstr>
      <vt:lpstr>13주차 진행상황3 라즈베리 파이 Black 처리 : 문제점과 해결방안</vt:lpstr>
      <vt:lpstr>14주 차 진행 예정 상황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인하방범대</dc:title>
  <dc:creator>김 민정</dc:creator>
  <cp:lastModifiedBy>김 민정</cp:lastModifiedBy>
  <cp:revision>8</cp:revision>
  <dcterms:created xsi:type="dcterms:W3CDTF">2021-05-25T03:15:20Z</dcterms:created>
  <dcterms:modified xsi:type="dcterms:W3CDTF">2021-05-25T06:54:56Z</dcterms:modified>
</cp:coreProperties>
</file>